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81" r:id="rId18"/>
    <p:sldId id="276" r:id="rId19"/>
    <p:sldId id="277" r:id="rId20"/>
    <p:sldId id="278" r:id="rId21"/>
    <p:sldId id="279" r:id="rId22"/>
    <p:sldId id="280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3" d="100"/>
          <a:sy n="143" d="100"/>
        </p:scale>
        <p:origin x="282" y="11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 What methods does Satan use in his work?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914401"/>
            <a:ext cx="5489429" cy="4229100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12:9 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Satan,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deceives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whole world;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 1:13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he was there in the wilderness forty days,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tempted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Satan,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16:14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they are the spirits of devils, working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miracles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8:44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was a murderer from the beginning, ... for he is a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liar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father of it.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68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 When is the devil most effective in his deceptions?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216925" cy="3992165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Corinthians 11:14, 15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no wonder! For Satan himself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himself into an angel of light.  Therefore it is no great thing if his ministers also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transform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themselves into ministers of righteousness, whose end will be according to their works.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76188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9.  Does Satan know the Bible?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10869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4:5, 6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are the Son of God,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throw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Yourself down.  For it is written: “He shall give His angels charge over you.”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506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 Whom on earth does the devil hate most?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41147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12:17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dragon was enraged with the woman, and he went to make war with the rest of her offspring, who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keep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commandments of God and have the testimony of Jesus Christ.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2860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 What two deadly animals does the Bible use to portray the devil?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380427" cy="4205168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Peter 5:8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sober, be vigilant; because your adversary the devil walks about like a roaring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lion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seeking whom he may devour.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12:9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the great dragon was cast out, that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serpent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old, called the Devil and Satan, who deceives the whole world; he was cast to the earth, and his angels were cast out with him.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1512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What is the only way we can resist the devil?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16925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4:7, 8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submit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God. 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Resist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devil and he will flee from you.  Draw near to God and He will draw near to you.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4698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13.  How did Jesus fight the assaults of the devil?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307759" cy="4296003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4:10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Jesus said to him, "Away with you, Satan! For it 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written.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Ephesians 6:17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take the helmet of salvation, and the sword of the Spirit, which is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God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Hebrews 4:12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God is living and powerful, and sharper than any two-edged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sword,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80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229036" cy="3443287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119:11</a:t>
            </a:r>
            <a:r>
              <a:rPr lang="en-US" sz="2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have hidden in my heart, That I might not sin against You.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Ephesians 6:11</a:t>
            </a:r>
            <a:r>
              <a:rPr lang="en-US" sz="2800" b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Put on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armor of God, that you may be able to stand against the wiles of the devil.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326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 What end will Satan finally meet?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59314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Isaiah 14:15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Yet thou shalt be brought down to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 the sides of the pit.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267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Will the devil ever reappear to tempt God’s people?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22980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28:19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have become a horror, And shall be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more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forever.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Nahum 1:9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Affliction will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rise up a second time.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671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Image result for angel lucifer heave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845" y="0"/>
            <a:ext cx="3718156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 Jorge </a:t>
            </a:r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Baute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algn="ctr"/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TRUTH ABOUT ANGELS</a:t>
            </a:r>
            <a:b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/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(The Origin of Evil)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759868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How does God feel about the destruction of the wicked? 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41147" cy="2963466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33:11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“As I live,” says the Lord GOD, “I have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pleasure in the death of the wicked, but that the wicked turn from his way and live.  Turn, turn from your evil ways! For why should you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?”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472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 How did King David respond when he learned that his rebellious son Absalom, who attempted to take the throne by force, had been slain? 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65370" cy="3512344"/>
          </a:xfrm>
        </p:spPr>
        <p:txBody>
          <a:bodyPr>
            <a:normAutofit/>
          </a:bodyPr>
          <a:lstStyle/>
          <a:p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Samuel 18:33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the king was deeply moved, and went up to the chamber over the gate, and wept.  And as he went, he said thus: "O my son Absalom--my son, my son Absalom--if only I had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died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your place!  O Absalom my son, my son!"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0260" y="1479765"/>
            <a:ext cx="4041775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032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47203" cy="2963466"/>
          </a:xfrm>
        </p:spPr>
        <p:txBody>
          <a:bodyPr/>
          <a:lstStyle/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Sadly, most of the world has joined Satan in his rebellion against our loving heavenly Father.  Won't you dear friend make the choice today to love Him and serve Him?</a:t>
            </a:r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481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615" y="205978"/>
            <a:ext cx="8402185" cy="1425177"/>
          </a:xfrm>
        </p:spPr>
        <p:txBody>
          <a:bodyPr>
            <a:no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Under the symbolism of the king of </a:t>
            </a:r>
            <a:r>
              <a:rPr lang="en-US" sz="2800" dirty="0" err="1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Tyre</a:t>
            </a:r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God describes the creation of Lucifer.  What kind of being was Lucifer when he was created?</a:t>
            </a:r>
            <a:b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8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5171" y="1392795"/>
            <a:ext cx="5934516" cy="3899825"/>
          </a:xfrm>
        </p:spPr>
        <p:txBody>
          <a:bodyPr>
            <a:normAutofit fontScale="62500" lnSpcReduction="20000"/>
          </a:bodyPr>
          <a:lstStyle/>
          <a:p>
            <a:r>
              <a:rPr lang="en-US" sz="45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28:12, 13</a:t>
            </a:r>
            <a:r>
              <a:rPr lang="en-US" sz="45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were the seal of </a:t>
            </a:r>
            <a:r>
              <a:rPr lang="en-US" sz="45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perfection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Full of </a:t>
            </a:r>
            <a:r>
              <a:rPr lang="en-US" sz="45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wisdom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perfect in </a:t>
            </a:r>
            <a:r>
              <a:rPr lang="en-US" sz="45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beauty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You were in Eden, the garden of God; Every precious stone was your covering: The </a:t>
            </a:r>
            <a:r>
              <a:rPr lang="en-US" sz="45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sardius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topaz, and diamond, Beryl, onyx, and jasper, Sapphire, turquoise, and emerald with gold. The workmanship of </a:t>
            </a:r>
            <a:r>
              <a:rPr lang="en-US" sz="45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</a:t>
            </a:r>
            <a:r>
              <a:rPr lang="en-US" sz="45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500" i="1" u="sng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timbrels</a:t>
            </a:r>
            <a:r>
              <a:rPr lang="en-US" sz="45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45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pipes</a:t>
            </a:r>
            <a:r>
              <a:rPr lang="en-US" sz="4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[voice] was prepared for you on the day you were created.</a:t>
            </a:r>
            <a:endParaRPr lang="en-US" sz="4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9687" y="1631156"/>
            <a:ext cx="2407114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461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2.  What station did Lucifer hold in the courts of heaven?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210869" cy="3443287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28:14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were the anointed cherub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covers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I established you; You were on the holy mountain of God; You walked back and forth in the midst of fiery stones.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9180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948" y="205979"/>
            <a:ext cx="8365852" cy="857250"/>
          </a:xfrm>
        </p:spPr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Does the Bible confirm for us the name of this rebel angel and why he rebelled?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5449" y="993123"/>
            <a:ext cx="5680180" cy="4347942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Isaiah 14:12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you are fallen from heaven, 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Lucifer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son of the morning!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Isaiah 14:13, 14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you have said in your heart:  “I will ascend into heaven, I will exalt my throne above the stars of God; I will also sit on the mount of the congregation On the farthest sides of the north; I will ascend above the heights of the clouds, I will be like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Most High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659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22980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28:17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heart was lifted up because of your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beauty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You corrupted your wisdom for the sake of your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splendor;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444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What happened to Lucifer; did God create a devil?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35091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28:15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were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perfect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your ways from the day you were created,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Till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iniquity was found in you.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214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What finally happened? 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65370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12:7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war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broke out in heaven:  Michael and his angels fought with the dragon; and the dragon and his angels fought.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053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6.  What powerful beings work under the devil’s command?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16760" cy="3992165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tail drew </a:t>
            </a:r>
            <a:r>
              <a:rPr lang="en-US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stars of heaven and threw them to the earth.  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</a:t>
            </a: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12:9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the great dragon was cast out, that serpent of old, called the Devil and Satan, who deceives the whole world; he was cast to the earth, and his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angels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were cast out with him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1476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952</TotalTime>
  <Words>1192</Words>
  <Application>Microsoft Office PowerPoint</Application>
  <PresentationFormat>On-screen Show (16:9)</PresentationFormat>
  <Paragraphs>53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Unlocking the Mysteries of the Sanctuary - Powerpoint  Template</vt:lpstr>
      <vt:lpstr>PowerPoint Presentation</vt:lpstr>
      <vt:lpstr>Pastor Jorge Baute</vt:lpstr>
      <vt:lpstr>1.  Under the symbolism of the king of Tyre, God describes the creation of Lucifer.  What kind of being was Lucifer when he was created? </vt:lpstr>
      <vt:lpstr> 2.  What station did Lucifer hold in the courts of heaven? </vt:lpstr>
      <vt:lpstr> 3.  Does the Bible confirm for us the name of this rebel angel and why he rebelled? </vt:lpstr>
      <vt:lpstr>PowerPoint Presentation</vt:lpstr>
      <vt:lpstr> 4.  What happened to Lucifer; did God create a devil? </vt:lpstr>
      <vt:lpstr> 5.  What finally happened?  </vt:lpstr>
      <vt:lpstr> 6.  What powerful beings work under the devil’s command? </vt:lpstr>
      <vt:lpstr> 7.  What methods does Satan use in his work? </vt:lpstr>
      <vt:lpstr>  8.  When is the devil most effective in his deceptions? </vt:lpstr>
      <vt:lpstr> 9.  Does Satan know the Bible? </vt:lpstr>
      <vt:lpstr> 10.  Whom on earth does the devil hate most? </vt:lpstr>
      <vt:lpstr>11.  What two deadly animals does the Bible use to portray the devil?</vt:lpstr>
      <vt:lpstr>12.  What is the only way we can resist the devil? </vt:lpstr>
      <vt:lpstr> 13.  How did Jesus fight the assaults of the devil? </vt:lpstr>
      <vt:lpstr>PowerPoint Presentation</vt:lpstr>
      <vt:lpstr> 14.  What end will Satan finally meet?  </vt:lpstr>
      <vt:lpstr>15.  Will the devil ever reappear to tempt God’s people?</vt:lpstr>
      <vt:lpstr> 16.  How does God feel about the destruction of the wicked?   </vt:lpstr>
      <vt:lpstr>  17.  How did King David respond when he learned that his rebellious son Absalom, who attempted to take the throne by force, had been slain? 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16</cp:revision>
  <dcterms:created xsi:type="dcterms:W3CDTF">2018-11-16T04:48:47Z</dcterms:created>
  <dcterms:modified xsi:type="dcterms:W3CDTF">2022-07-07T16:11:11Z</dcterms:modified>
</cp:coreProperties>
</file>